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64D-FAD0-4E48-AE59-7D1FF175257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4DD5-C696-4E05-B36F-9DBFDE3CD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75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64D-FAD0-4E48-AE59-7D1FF175257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4DD5-C696-4E05-B36F-9DBFDE3CD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64D-FAD0-4E48-AE59-7D1FF175257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4DD5-C696-4E05-B36F-9DBFDE3CD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3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64D-FAD0-4E48-AE59-7D1FF175257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4DD5-C696-4E05-B36F-9DBFDE3CD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8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64D-FAD0-4E48-AE59-7D1FF175257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4DD5-C696-4E05-B36F-9DBFDE3CD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8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64D-FAD0-4E48-AE59-7D1FF175257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4DD5-C696-4E05-B36F-9DBFDE3CD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9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64D-FAD0-4E48-AE59-7D1FF175257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4DD5-C696-4E05-B36F-9DBFDE3CD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90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64D-FAD0-4E48-AE59-7D1FF175257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4DD5-C696-4E05-B36F-9DBFDE3CD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09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64D-FAD0-4E48-AE59-7D1FF175257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4DD5-C696-4E05-B36F-9DBFDE3CD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6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64D-FAD0-4E48-AE59-7D1FF175257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4DD5-C696-4E05-B36F-9DBFDE3CD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0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64D-FAD0-4E48-AE59-7D1FF175257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4DD5-C696-4E05-B36F-9DBFDE3CD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0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8264D-FAD0-4E48-AE59-7D1FF175257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4DD5-C696-4E05-B36F-9DBFDE3CD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3" y="0"/>
            <a:ext cx="10293433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68714"/>
            <a:ext cx="9144000" cy="589085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29.02.2024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73791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Астана қаласы әкімдігінің «№31 мектеп-гимназия» ШЖҚ МКК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Қамқоршылық кеңес мүшелерімен кезекті отырыс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2" y="638175"/>
            <a:ext cx="3481983" cy="55768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622299"/>
            <a:ext cx="3520084" cy="5613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622299"/>
            <a:ext cx="4210051" cy="56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275" y="900906"/>
            <a:ext cx="3433459" cy="53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34" y="900906"/>
            <a:ext cx="4010025" cy="5346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59" y="914400"/>
            <a:ext cx="3734588" cy="53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2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4350"/>
            <a:ext cx="10515600" cy="1619250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 тәртібіндегі сұрақтар: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38637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1. 2023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қорытындысы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⁠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Мектептің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аттестациядан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өтуі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⁠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жөндеуден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Мектепке Ұлы тұлғаның есімін беру туралы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жыл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жылға бюджет </a:t>
            </a:r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1 474 958 205,00</a:t>
            </a: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теңгені құрады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жерг</a:t>
            </a: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ілікті бюджеттен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302063"/>
            <a:ext cx="10515600" cy="14516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Педагогтар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қызметкерлердің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жалақысы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аударымдары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салықтары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сомасы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1 219 438 156,78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19" y="2106176"/>
            <a:ext cx="7735712" cy="4252913"/>
          </a:xfrm>
        </p:spPr>
      </p:pic>
    </p:spTree>
    <p:extLst>
      <p:ext uri="{BB962C8B-B14F-4D97-AF65-F5344CB8AC3E}">
        <p14:creationId xmlns:p14="http://schemas.microsoft.com/office/powerpoint/2010/main" val="25268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4" y="1743073"/>
            <a:ext cx="2560202" cy="45053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6" y="1743073"/>
            <a:ext cx="2743201" cy="4505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7" y="1743073"/>
            <a:ext cx="2752723" cy="45053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1743073"/>
            <a:ext cx="3086100" cy="4505325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481609"/>
            <a:ext cx="11438837" cy="95924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1-4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аз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қамтылған</a:t>
            </a:r>
            <a:r>
              <a:rPr kumimoji="0" lang="ru-RU" altLang="ru-RU" sz="32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тамақтандыруға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104 246 135,69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87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кеңсе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13 944 551,62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Бөгде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бейнебақылау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дабылы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күзет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27 566 839,06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Аз </a:t>
            </a:r>
            <a:r>
              <a:rPr lang="ru-RU" altLang="ru-RU" sz="32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қамтылған</a:t>
            </a:r>
            <a:r>
              <a:rPr lang="ru-RU" altLang="ru-RU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азаматтарға</a:t>
            </a:r>
            <a:r>
              <a:rPr lang="ru-RU" altLang="ru-RU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</a:t>
            </a:r>
            <a:r>
              <a:rPr lang="ru-RU" altLang="ru-RU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altLang="ru-RU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3200" b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altLang="ru-RU" sz="32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778 000 </a:t>
            </a:r>
            <a:r>
              <a:rPr lang="ru-RU" altLang="ru-RU" sz="32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altLang="ru-RU" sz="32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(41 000 </a:t>
            </a:r>
            <a:r>
              <a:rPr lang="ru-RU" altLang="ru-RU" sz="32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теңгеге</a:t>
            </a:r>
            <a:r>
              <a:rPr lang="ru-RU" altLang="ru-RU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458 бала);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566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0524" y="427584"/>
            <a:ext cx="11801475" cy="194413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кәріз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  <a:b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37 553 012,18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Интернет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9 098 651,67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(Интернет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100 МГБ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390525" y="2313017"/>
            <a:ext cx="11801475" cy="44063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9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инклюзивті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 -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13 888 000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химия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физика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кабинеттері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19 990,880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4-есік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шкафтары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(225 дана),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2 894,500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(17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принтерлер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902,048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(20 дана) 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аппаратура – ​​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2 770 791,60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(5 дана: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араластырғыш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пульт,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акустикалық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модуль,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стенд, 2 микрофоны бар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радиожүйе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микрофон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тұғыры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дивандар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креслолар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7 979 220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(14 дана).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80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1" y="1892300"/>
            <a:ext cx="3100239" cy="4351338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199" y="317452"/>
            <a:ext cx="10429875" cy="1420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жөндеуге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10 353 978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1892300"/>
            <a:ext cx="3857625" cy="4351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12" y="1892300"/>
            <a:ext cx="38576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 кабинеттері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6" y="1787525"/>
            <a:ext cx="5593644" cy="31464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895600"/>
            <a:ext cx="5621867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302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inherit</vt:lpstr>
      <vt:lpstr>Times New Roman</vt:lpstr>
      <vt:lpstr>Тема Office</vt:lpstr>
      <vt:lpstr>Астана қаласы әкімдігінің «№31 мектеп-гимназия» ШЖҚ МКК  Қамқоршылық кеңес мүшелерімен кезекті отырыс</vt:lpstr>
      <vt:lpstr>Күн тәртібіндегі сұрақтар:</vt:lpstr>
      <vt:lpstr>2023 жыл</vt:lpstr>
      <vt:lpstr>1) Педагогтар мен мектеп қызметкерлердің жалақысы, аударымдары, салықтары және медициналық сақтандыру сомасы -1 219 438 156,78</vt:lpstr>
      <vt:lpstr>2) 1-4 сыныптар мен аз қамтылған оқушыларды тамақтандыруға  – 104 246 135,69 теңге; </vt:lpstr>
      <vt:lpstr>3) Аз қамтылған азаматтарға материалдық көмек – 18 778 000 теңге (41 000 теңгеге 458 бала); </vt:lpstr>
      <vt:lpstr>4) Коммуналдық қызметтер (электр, жылу, су және кәріз) –  37 553 012,18 теңге;  5) Интернет және байланыс – 9 098 651,67 теңге (Интернет жылдамдығы 100 МГБ дейін); </vt:lpstr>
      <vt:lpstr>6) Мектепті ағымдағы жөндеуге – 10 353 978 теңге;  </vt:lpstr>
      <vt:lpstr>Пән кабинеттері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Астана қаласы әкімдігінің «№31 мектеп-гимназия» ШЖҚ МКК  Қамқоршылық кеңес мүшелерімен кезекті отырыс</dc:title>
  <dc:creator>Ученик</dc:creator>
  <cp:lastModifiedBy>Ученик</cp:lastModifiedBy>
  <cp:revision>10</cp:revision>
  <dcterms:created xsi:type="dcterms:W3CDTF">2024-02-29T10:30:01Z</dcterms:created>
  <dcterms:modified xsi:type="dcterms:W3CDTF">2024-02-29T11:51:26Z</dcterms:modified>
</cp:coreProperties>
</file>